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5213" cy="21383625"/>
  <p:notesSz cx="7004050" cy="9290050"/>
  <p:defaultTextStyle>
    <a:defPPr>
      <a:defRPr lang="en-US"/>
    </a:defPPr>
    <a:lvl1pPr marL="0" algn="l" defTabSz="2951411" rtl="0" eaLnBrk="1" latinLnBrk="0" hangingPunct="1">
      <a:defRPr sz="5797" kern="1200">
        <a:solidFill>
          <a:schemeClr val="tx1"/>
        </a:solidFill>
        <a:latin typeface="+mn-lt"/>
        <a:ea typeface="+mn-ea"/>
        <a:cs typeface="+mn-cs"/>
      </a:defRPr>
    </a:lvl1pPr>
    <a:lvl2pPr marL="1475706" algn="l" defTabSz="2951411" rtl="0" eaLnBrk="1" latinLnBrk="0" hangingPunct="1">
      <a:defRPr sz="5797" kern="1200">
        <a:solidFill>
          <a:schemeClr val="tx1"/>
        </a:solidFill>
        <a:latin typeface="+mn-lt"/>
        <a:ea typeface="+mn-ea"/>
        <a:cs typeface="+mn-cs"/>
      </a:defRPr>
    </a:lvl2pPr>
    <a:lvl3pPr marL="2951411" algn="l" defTabSz="2951411" rtl="0" eaLnBrk="1" latinLnBrk="0" hangingPunct="1">
      <a:defRPr sz="5797" kern="1200">
        <a:solidFill>
          <a:schemeClr val="tx1"/>
        </a:solidFill>
        <a:latin typeface="+mn-lt"/>
        <a:ea typeface="+mn-ea"/>
        <a:cs typeface="+mn-cs"/>
      </a:defRPr>
    </a:lvl3pPr>
    <a:lvl4pPr marL="4427117" algn="l" defTabSz="2951411" rtl="0" eaLnBrk="1" latinLnBrk="0" hangingPunct="1">
      <a:defRPr sz="5797" kern="1200">
        <a:solidFill>
          <a:schemeClr val="tx1"/>
        </a:solidFill>
        <a:latin typeface="+mn-lt"/>
        <a:ea typeface="+mn-ea"/>
        <a:cs typeface="+mn-cs"/>
      </a:defRPr>
    </a:lvl4pPr>
    <a:lvl5pPr marL="5902823" algn="l" defTabSz="2951411" rtl="0" eaLnBrk="1" latinLnBrk="0" hangingPunct="1">
      <a:defRPr sz="5797" kern="1200">
        <a:solidFill>
          <a:schemeClr val="tx1"/>
        </a:solidFill>
        <a:latin typeface="+mn-lt"/>
        <a:ea typeface="+mn-ea"/>
        <a:cs typeface="+mn-cs"/>
      </a:defRPr>
    </a:lvl5pPr>
    <a:lvl6pPr marL="7378528" algn="l" defTabSz="2951411" rtl="0" eaLnBrk="1" latinLnBrk="0" hangingPunct="1">
      <a:defRPr sz="5797" kern="1200">
        <a:solidFill>
          <a:schemeClr val="tx1"/>
        </a:solidFill>
        <a:latin typeface="+mn-lt"/>
        <a:ea typeface="+mn-ea"/>
        <a:cs typeface="+mn-cs"/>
      </a:defRPr>
    </a:lvl6pPr>
    <a:lvl7pPr marL="8854233" algn="l" defTabSz="2951411" rtl="0" eaLnBrk="1" latinLnBrk="0" hangingPunct="1">
      <a:defRPr sz="5797" kern="1200">
        <a:solidFill>
          <a:schemeClr val="tx1"/>
        </a:solidFill>
        <a:latin typeface="+mn-lt"/>
        <a:ea typeface="+mn-ea"/>
        <a:cs typeface="+mn-cs"/>
      </a:defRPr>
    </a:lvl7pPr>
    <a:lvl8pPr marL="10329939" algn="l" defTabSz="2951411" rtl="0" eaLnBrk="1" latinLnBrk="0" hangingPunct="1">
      <a:defRPr sz="5797" kern="1200">
        <a:solidFill>
          <a:schemeClr val="tx1"/>
        </a:solidFill>
        <a:latin typeface="+mn-lt"/>
        <a:ea typeface="+mn-ea"/>
        <a:cs typeface="+mn-cs"/>
      </a:defRPr>
    </a:lvl8pPr>
    <a:lvl9pPr marL="11805644" algn="l" defTabSz="2951411" rtl="0" eaLnBrk="1" latinLnBrk="0" hangingPunct="1">
      <a:defRPr sz="579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5"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17" autoAdjust="0"/>
    <p:restoredTop sz="94676" autoAdjust="0"/>
  </p:normalViewPr>
  <p:slideViewPr>
    <p:cSldViewPr>
      <p:cViewPr varScale="1">
        <p:scale>
          <a:sx n="36" d="100"/>
          <a:sy n="36" d="100"/>
        </p:scale>
        <p:origin x="1800" y="108"/>
      </p:cViewPr>
      <p:guideLst>
        <p:guide orient="horz" pos="6735"/>
        <p:guide pos="95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abea.grob@immocompass.ch"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Instructions"/>
          <p:cNvSpPr/>
          <p:nvPr userDrawn="1"/>
        </p:nvSpPr>
        <p:spPr>
          <a:xfrm>
            <a:off x="-7722394" y="0"/>
            <a:ext cx="6633250" cy="213836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495" tIns="108495" rIns="108495" bIns="10849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612"/>
              </a:spcAft>
            </a:pPr>
            <a:r>
              <a:rPr lang="de-CH" sz="4300" noProof="0" dirty="0" smtClean="0">
                <a:solidFill>
                  <a:srgbClr val="7F7F7F"/>
                </a:solidFill>
                <a:latin typeface="Calibri" pitchFamily="34" charset="0"/>
                <a:cs typeface="Calibri" panose="020F0502020204030204" pitchFamily="34" charset="0"/>
              </a:rPr>
              <a:t>Poster Druckformat:</a:t>
            </a:r>
          </a:p>
          <a:p>
            <a:pPr lvl="0">
              <a:spcBef>
                <a:spcPts val="0"/>
              </a:spcBef>
              <a:spcAft>
                <a:spcPts val="1612"/>
              </a:spcAft>
            </a:pPr>
            <a:r>
              <a:rPr lang="de-CH" sz="3200" noProof="0" dirty="0" smtClean="0">
                <a:solidFill>
                  <a:srgbClr val="7F7F7F"/>
                </a:solidFill>
                <a:latin typeface="Calibri" pitchFamily="34" charset="0"/>
                <a:cs typeface="Calibri" panose="020F0502020204030204" pitchFamily="34" charset="0"/>
              </a:rPr>
              <a:t>Diese Plakatvorlage ist für das internationale A1-Papierformat von 841 mm x 594 mm ausgelegt. </a:t>
            </a:r>
          </a:p>
          <a:p>
            <a:pPr lvl="0">
              <a:spcBef>
                <a:spcPts val="0"/>
              </a:spcBef>
              <a:spcAft>
                <a:spcPts val="1612"/>
              </a:spcAft>
            </a:pPr>
            <a:r>
              <a:rPr lang="de-CH" sz="4300" noProof="0" dirty="0" smtClean="0">
                <a:solidFill>
                  <a:srgbClr val="7F7F7F"/>
                </a:solidFill>
                <a:latin typeface="Calibri" pitchFamily="34" charset="0"/>
                <a:cs typeface="Calibri" panose="020F0502020204030204" pitchFamily="34" charset="0"/>
              </a:rPr>
              <a:t>Platzhalter:</a:t>
            </a:r>
          </a:p>
          <a:p>
            <a:pPr lvl="0">
              <a:spcBef>
                <a:spcPts val="0"/>
              </a:spcBef>
              <a:spcAft>
                <a:spcPts val="1612"/>
              </a:spcAft>
            </a:pPr>
            <a:r>
              <a:rPr lang="de-CH" sz="3200" noProof="0" dirty="0" smtClean="0">
                <a:solidFill>
                  <a:srgbClr val="7F7F7F"/>
                </a:solidFill>
                <a:latin typeface="Calibri" pitchFamily="34" charset="0"/>
                <a:cs typeface="Calibri" panose="020F0502020204030204" pitchFamily="34" charset="0"/>
              </a:rPr>
              <a:t>Sie können die Elemente nach Belieben bearbeiten, verschieben, hinzufügen oder löschen oder das Layout nach Ihren Wünschen ändern. Die</a:t>
            </a:r>
            <a:r>
              <a:rPr lang="de-CH" sz="3200" baseline="0" noProof="0" dirty="0" smtClean="0">
                <a:solidFill>
                  <a:srgbClr val="7F7F7F"/>
                </a:solidFill>
                <a:latin typeface="Calibri" pitchFamily="34" charset="0"/>
                <a:cs typeface="Calibri" panose="020F0502020204030204" pitchFamily="34" charset="0"/>
              </a:rPr>
              <a:t> Vorlage dient nur als Inspiration und kann beliebig verändert werden.</a:t>
            </a:r>
            <a:endParaRPr lang="de-CH" sz="3200" noProof="0" dirty="0" smtClean="0">
              <a:solidFill>
                <a:srgbClr val="7F7F7F"/>
              </a:solidFill>
              <a:latin typeface="Calibri" pitchFamily="34" charset="0"/>
              <a:cs typeface="Calibri" panose="020F0502020204030204" pitchFamily="34" charset="0"/>
            </a:endParaRPr>
          </a:p>
          <a:p>
            <a:pPr lvl="0">
              <a:spcBef>
                <a:spcPts val="0"/>
              </a:spcBef>
              <a:spcAft>
                <a:spcPts val="1612"/>
              </a:spcAft>
            </a:pPr>
            <a:r>
              <a:rPr lang="de-CH" sz="4300" noProof="0" dirty="0" smtClean="0">
                <a:solidFill>
                  <a:srgbClr val="7F7F7F"/>
                </a:solidFill>
                <a:latin typeface="Calibri" pitchFamily="34" charset="0"/>
                <a:cs typeface="Calibri" panose="020F0502020204030204" pitchFamily="34" charset="0"/>
              </a:rPr>
              <a:t>Bildqualität:</a:t>
            </a:r>
          </a:p>
          <a:p>
            <a:pPr lvl="0">
              <a:spcBef>
                <a:spcPts val="0"/>
              </a:spcBef>
              <a:spcAft>
                <a:spcPts val="1612"/>
              </a:spcAft>
            </a:pPr>
            <a:r>
              <a:rPr lang="de-CH" sz="3200" noProof="0" dirty="0" smtClean="0">
                <a:solidFill>
                  <a:srgbClr val="7F7F7F"/>
                </a:solidFill>
                <a:latin typeface="Calibri" pitchFamily="34" charset="0"/>
                <a:cs typeface="Calibri" panose="020F0502020204030204" pitchFamily="34" charset="0"/>
              </a:rPr>
              <a:t>Sie können digitale Fotos oder Logos in Ihre Poster über </a:t>
            </a:r>
            <a:r>
              <a:rPr lang="de-CH" sz="3200" noProof="0" dirty="0" err="1" smtClean="0">
                <a:solidFill>
                  <a:srgbClr val="7F7F7F"/>
                </a:solidFill>
                <a:latin typeface="Calibri" pitchFamily="34" charset="0"/>
                <a:cs typeface="Calibri" panose="020F0502020204030204" pitchFamily="34" charset="0"/>
              </a:rPr>
              <a:t>copy</a:t>
            </a:r>
            <a:r>
              <a:rPr lang="de-CH" sz="3200" noProof="0" dirty="0" smtClean="0">
                <a:solidFill>
                  <a:srgbClr val="7F7F7F"/>
                </a:solidFill>
                <a:latin typeface="Calibri" pitchFamily="34" charset="0"/>
                <a:cs typeface="Calibri" panose="020F0502020204030204" pitchFamily="34" charset="0"/>
              </a:rPr>
              <a:t> &amp; </a:t>
            </a:r>
            <a:r>
              <a:rPr lang="de-CH" sz="3200" noProof="0" dirty="0" err="1" smtClean="0">
                <a:solidFill>
                  <a:srgbClr val="7F7F7F"/>
                </a:solidFill>
                <a:latin typeface="Calibri" pitchFamily="34" charset="0"/>
                <a:cs typeface="Calibri" panose="020F0502020204030204" pitchFamily="34" charset="0"/>
              </a:rPr>
              <a:t>paste</a:t>
            </a:r>
            <a:r>
              <a:rPr lang="de-CH" sz="3200" noProof="0" dirty="0" smtClean="0">
                <a:solidFill>
                  <a:srgbClr val="7F7F7F"/>
                </a:solidFill>
                <a:latin typeface="Calibri" pitchFamily="34" charset="0"/>
                <a:cs typeface="Calibri" panose="020F0502020204030204" pitchFamily="34" charset="0"/>
              </a:rPr>
              <a:t> einfügen. Um die Druckqualität der Bilder zu prüfen, wählen Sie bei der Vorschau Ihres Posters eine Vergrößerung von 100 %. So erhalten Sie eine gute Vorstellung davon, wie es im Druck aussehen wird. </a:t>
            </a:r>
          </a:p>
          <a:p>
            <a:pPr lvl="0">
              <a:spcBef>
                <a:spcPts val="0"/>
              </a:spcBef>
              <a:spcAft>
                <a:spcPts val="1612"/>
              </a:spcAft>
            </a:pPr>
            <a:r>
              <a:rPr lang="de-CH" sz="4300" noProof="0" dirty="0" smtClean="0">
                <a:solidFill>
                  <a:srgbClr val="7F7F7F"/>
                </a:solidFill>
                <a:latin typeface="Calibri" pitchFamily="34" charset="0"/>
                <a:cs typeface="Calibri" panose="020F0502020204030204" pitchFamily="34" charset="0"/>
              </a:rPr>
              <a:t>Inhalt:</a:t>
            </a:r>
          </a:p>
          <a:p>
            <a:pPr lvl="0">
              <a:spcBef>
                <a:spcPts val="0"/>
              </a:spcBef>
              <a:spcAft>
                <a:spcPts val="1612"/>
              </a:spcAft>
            </a:pPr>
            <a:r>
              <a:rPr lang="de-CH" sz="3200" noProof="0" dirty="0" smtClean="0">
                <a:solidFill>
                  <a:srgbClr val="7F7F7F"/>
                </a:solidFill>
                <a:latin typeface="Calibri" pitchFamily="34" charset="0"/>
                <a:cs typeface="Calibri" panose="020F0502020204030204" pitchFamily="34" charset="0"/>
              </a:rPr>
              <a:t>Das Poster sollte über einen aussagekräftigen</a:t>
            </a:r>
            <a:r>
              <a:rPr lang="de-CH" sz="3200" baseline="0" noProof="0" dirty="0" smtClean="0">
                <a:solidFill>
                  <a:srgbClr val="7F7F7F"/>
                </a:solidFill>
                <a:latin typeface="Calibri" pitchFamily="34" charset="0"/>
                <a:cs typeface="Calibri" panose="020F0502020204030204" pitchFamily="34" charset="0"/>
              </a:rPr>
              <a:t> Titel verfügen. Angaben zu den Autor/Innen inkl. aktuellem Foto sollten ebenfalls nicht fehlen. Achten Sie darauf, dass der Text kurz und prägnant formuliert ist und mit ergänzenden Grafiken, Bildern oder Zitaten ergänzt wird.</a:t>
            </a:r>
            <a:endParaRPr lang="de-CH" sz="3200" noProof="0" dirty="0" smtClean="0">
              <a:solidFill>
                <a:srgbClr val="7F7F7F"/>
              </a:solidFill>
              <a:latin typeface="Calibri" pitchFamily="34" charset="0"/>
              <a:cs typeface="Calibri" panose="020F0502020204030204" pitchFamily="34" charset="0"/>
            </a:endParaRPr>
          </a:p>
          <a:p>
            <a:pPr lvl="0">
              <a:spcBef>
                <a:spcPts val="0"/>
              </a:spcBef>
              <a:spcAft>
                <a:spcPts val="1612"/>
              </a:spcAft>
            </a:pPr>
            <a:endParaRPr lang="de-CH" sz="3200" noProof="0" dirty="0" smtClean="0">
              <a:solidFill>
                <a:srgbClr val="7F7F7F"/>
              </a:solidFill>
              <a:latin typeface="Calibri" pitchFamily="34" charset="0"/>
              <a:cs typeface="Calibri" panose="020F0502020204030204" pitchFamily="34" charset="0"/>
            </a:endParaRPr>
          </a:p>
          <a:p>
            <a:pPr lvl="0">
              <a:spcBef>
                <a:spcPts val="0"/>
              </a:spcBef>
              <a:spcAft>
                <a:spcPts val="1612"/>
              </a:spcAft>
            </a:pPr>
            <a:r>
              <a:rPr lang="de-CH" sz="3200" noProof="0" dirty="0" smtClean="0">
                <a:solidFill>
                  <a:srgbClr val="7F7F7F"/>
                </a:solidFill>
                <a:latin typeface="Calibri" pitchFamily="34" charset="0"/>
                <a:cs typeface="Calibri" panose="020F0502020204030204" pitchFamily="34" charset="0"/>
              </a:rPr>
              <a:t>Bei Fragen wenden Sie sich an:</a:t>
            </a:r>
          </a:p>
          <a:p>
            <a:pPr lvl="0">
              <a:spcBef>
                <a:spcPts val="0"/>
              </a:spcBef>
              <a:spcAft>
                <a:spcPts val="1612"/>
              </a:spcAft>
            </a:pPr>
            <a:r>
              <a:rPr lang="de-CH" sz="3200" noProof="0" dirty="0" smtClean="0">
                <a:solidFill>
                  <a:srgbClr val="7F7F7F"/>
                </a:solidFill>
                <a:latin typeface="Calibri" pitchFamily="34" charset="0"/>
                <a:cs typeface="Calibri" panose="020F0502020204030204" pitchFamily="34" charset="0"/>
              </a:rPr>
              <a:t>Tabea</a:t>
            </a:r>
            <a:r>
              <a:rPr lang="de-CH" sz="3200" baseline="0" noProof="0" dirty="0" smtClean="0">
                <a:solidFill>
                  <a:srgbClr val="7F7F7F"/>
                </a:solidFill>
                <a:latin typeface="Calibri" pitchFamily="34" charset="0"/>
                <a:cs typeface="Calibri" panose="020F0502020204030204" pitchFamily="34" charset="0"/>
              </a:rPr>
              <a:t> Grob</a:t>
            </a:r>
            <a:br>
              <a:rPr lang="de-CH" sz="3200" baseline="0" noProof="0" dirty="0" smtClean="0">
                <a:solidFill>
                  <a:srgbClr val="7F7F7F"/>
                </a:solidFill>
                <a:latin typeface="Calibri" pitchFamily="34" charset="0"/>
                <a:cs typeface="Calibri" panose="020F0502020204030204" pitchFamily="34" charset="0"/>
              </a:rPr>
            </a:br>
            <a:r>
              <a:rPr lang="de-CH" sz="3200" baseline="0" noProof="0" dirty="0" smtClean="0">
                <a:solidFill>
                  <a:srgbClr val="7F7F7F"/>
                </a:solidFill>
                <a:latin typeface="Calibri" pitchFamily="34" charset="0"/>
                <a:cs typeface="Calibri" panose="020F0502020204030204" pitchFamily="34" charset="0"/>
              </a:rPr>
              <a:t>ImmoCompass AG</a:t>
            </a:r>
            <a:br>
              <a:rPr lang="de-CH" sz="3200" baseline="0" noProof="0" dirty="0" smtClean="0">
                <a:solidFill>
                  <a:srgbClr val="7F7F7F"/>
                </a:solidFill>
                <a:latin typeface="Calibri" pitchFamily="34" charset="0"/>
                <a:cs typeface="Calibri" panose="020F0502020204030204" pitchFamily="34" charset="0"/>
              </a:rPr>
            </a:br>
            <a:r>
              <a:rPr lang="de-CH" sz="3200" baseline="0" noProof="0" dirty="0" smtClean="0">
                <a:solidFill>
                  <a:srgbClr val="7F7F7F"/>
                </a:solidFill>
                <a:latin typeface="Calibri" pitchFamily="34" charset="0"/>
                <a:cs typeface="Calibri" panose="020F0502020204030204" pitchFamily="34" charset="0"/>
                <a:hlinkClick r:id="rId2"/>
              </a:rPr>
              <a:t>tabea.grob@immocompass.ch</a:t>
            </a:r>
            <a:endParaRPr lang="de-CH" sz="3200" noProof="0" dirty="0" smtClean="0">
              <a:solidFill>
                <a:srgbClr val="7F7F7F"/>
              </a:solidFill>
              <a:latin typeface="Calibri" pitchFamily="34" charset="0"/>
              <a:cs typeface="Calibri" panose="020F0502020204030204" pitchFamily="34" charset="0"/>
            </a:endParaRPr>
          </a:p>
          <a:p>
            <a:pPr lvl="0">
              <a:spcBef>
                <a:spcPts val="0"/>
              </a:spcBef>
              <a:spcAft>
                <a:spcPts val="1612"/>
              </a:spcAft>
            </a:pPr>
            <a:endParaRPr lang="de-CH" sz="3200" noProof="0" dirty="0" smtClean="0">
              <a:solidFill>
                <a:srgbClr val="7F7F7F"/>
              </a:solidFill>
              <a:latin typeface="Calibri" pitchFamily="34" charset="0"/>
              <a:cs typeface="Calibri" panose="020F0502020204030204" pitchFamily="34" charset="0"/>
            </a:endParaRPr>
          </a:p>
          <a:p>
            <a:pPr lvl="0" algn="ctr">
              <a:spcBef>
                <a:spcPts val="0"/>
              </a:spcBef>
              <a:spcAft>
                <a:spcPts val="1612"/>
              </a:spcAft>
            </a:pPr>
            <a:r>
              <a:rPr lang="de-CH" sz="2700" noProof="0" dirty="0" smtClean="0">
                <a:solidFill>
                  <a:srgbClr val="7F7F7F"/>
                </a:solidFill>
                <a:latin typeface="Calibri" pitchFamily="34" charset="0"/>
                <a:cs typeface="Calibri" panose="020F0502020204030204" pitchFamily="34" charset="0"/>
              </a:rPr>
              <a:t>[Dieser Bereich der Seitenleiste wird nicht gedruckt.]</a:t>
            </a:r>
            <a:endParaRPr lang="de-CH" sz="2700" noProof="0" dirty="0" smtClean="0">
              <a:solidFill>
                <a:srgbClr val="7F7F7F"/>
              </a:solidFill>
              <a:latin typeface="Calibri" pitchFamily="34" charset="0"/>
              <a:cs typeface="Calibri" panose="020F0502020204030204" pitchFamily="34" charset="0"/>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7545" y="21238857"/>
            <a:ext cx="5298824" cy="92906"/>
          </a:xfrm>
          <a:prstGeom prst="rect">
            <a:avLst/>
          </a:prstGeom>
        </p:spPr>
      </p:pic>
    </p:spTree>
    <p:extLst>
      <p:ext uri="{BB962C8B-B14F-4D97-AF65-F5344CB8AC3E}">
        <p14:creationId xmlns:p14="http://schemas.microsoft.com/office/powerpoint/2010/main" val="3812944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‹Nr.›</a:t>
            </a:fld>
            <a:endParaRPr lang="en-US" dirty="0"/>
          </a:p>
        </p:txBody>
      </p:sp>
    </p:spTree>
    <p:extLst>
      <p:ext uri="{BB962C8B-B14F-4D97-AF65-F5344CB8AC3E}">
        <p14:creationId xmlns:p14="http://schemas.microsoft.com/office/powerpoint/2010/main" val="2931665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856337"/>
            <a:ext cx="27247692" cy="3563938"/>
          </a:xfrm>
          <a:prstGeom prst="rect">
            <a:avLst/>
          </a:prstGeom>
        </p:spPr>
        <p:txBody>
          <a:bodyPr vert="horz" lIns="417456" tIns="208727" rIns="417456" bIns="20872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13761" y="4989515"/>
            <a:ext cx="27247692" cy="14112204"/>
          </a:xfrm>
          <a:prstGeom prst="rect">
            <a:avLst/>
          </a:prstGeom>
        </p:spPr>
        <p:txBody>
          <a:bodyPr vert="horz" lIns="417456" tIns="208727" rIns="417456" bIns="2087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13762" y="19819456"/>
            <a:ext cx="7064216" cy="1138480"/>
          </a:xfrm>
          <a:prstGeom prst="rect">
            <a:avLst/>
          </a:prstGeom>
        </p:spPr>
        <p:txBody>
          <a:bodyPr vert="horz" lIns="417456" tIns="208727" rIns="417456" bIns="208727" rtlCol="0" anchor="ctr"/>
          <a:lstStyle>
            <a:lvl1pPr algn="l">
              <a:defRPr sz="2745">
                <a:solidFill>
                  <a:schemeClr val="tx1">
                    <a:tint val="75000"/>
                  </a:schemeClr>
                </a:solidFill>
              </a:defRPr>
            </a:lvl1pPr>
          </a:lstStyle>
          <a:p>
            <a:fld id="{985D6BDF-9D0E-4E2B-85B8-D8F4790360C9}" type="datetimeFigureOut">
              <a:rPr lang="en-US" smtClean="0"/>
              <a:t>1/18/2022</a:t>
            </a:fld>
            <a:endParaRPr lang="en-US" dirty="0"/>
          </a:p>
        </p:txBody>
      </p:sp>
      <p:sp>
        <p:nvSpPr>
          <p:cNvPr id="5" name="Footer Placeholder 4"/>
          <p:cNvSpPr>
            <a:spLocks noGrp="1"/>
          </p:cNvSpPr>
          <p:nvPr>
            <p:ph type="ftr" sz="quarter" idx="3"/>
          </p:nvPr>
        </p:nvSpPr>
        <p:spPr>
          <a:xfrm>
            <a:off x="10344032" y="19819456"/>
            <a:ext cx="9587150" cy="1138480"/>
          </a:xfrm>
          <a:prstGeom prst="rect">
            <a:avLst/>
          </a:prstGeom>
        </p:spPr>
        <p:txBody>
          <a:bodyPr vert="horz" lIns="417456" tIns="208727" rIns="417456" bIns="208727" rtlCol="0" anchor="ctr"/>
          <a:lstStyle>
            <a:lvl1pPr algn="ctr">
              <a:defRPr sz="274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97235" y="19819456"/>
            <a:ext cx="7064216" cy="1138480"/>
          </a:xfrm>
          <a:prstGeom prst="rect">
            <a:avLst/>
          </a:prstGeom>
        </p:spPr>
        <p:txBody>
          <a:bodyPr vert="horz" lIns="417456" tIns="208727" rIns="417456" bIns="208727" rtlCol="0" anchor="ctr"/>
          <a:lstStyle>
            <a:lvl1pPr algn="r">
              <a:defRPr sz="2745">
                <a:solidFill>
                  <a:schemeClr val="tx1">
                    <a:tint val="75000"/>
                  </a:schemeClr>
                </a:solidFill>
              </a:defRPr>
            </a:lvl1pPr>
          </a:lstStyle>
          <a:p>
            <a:fld id="{FBB075EA-769C-4ECD-B48E-D6FCDC24F876}" type="slidenum">
              <a:rPr lang="en-US" smtClean="0"/>
              <a:t>‹Nr.›</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2083023" rtl="0" eaLnBrk="1" latinLnBrk="0" hangingPunct="1">
        <a:spcBef>
          <a:spcPct val="0"/>
        </a:spcBef>
        <a:buNone/>
        <a:defRPr sz="3792" kern="1200">
          <a:solidFill>
            <a:schemeClr val="tx1"/>
          </a:solidFill>
          <a:latin typeface="+mj-lt"/>
          <a:ea typeface="+mj-ea"/>
          <a:cs typeface="+mj-cs"/>
        </a:defRPr>
      </a:lvl1pPr>
    </p:titleStyle>
    <p:bodyStyle>
      <a:lvl1pPr marL="216982" indent="-216982" algn="l" defTabSz="2083023" rtl="0" eaLnBrk="1" latinLnBrk="0" hangingPunct="1">
        <a:spcBef>
          <a:spcPct val="20000"/>
        </a:spcBef>
        <a:buFont typeface="Arial" pitchFamily="34" charset="0"/>
        <a:buChar char="•"/>
        <a:defRPr sz="1697" kern="1200">
          <a:solidFill>
            <a:schemeClr val="tx1"/>
          </a:solidFill>
          <a:latin typeface="+mn-lt"/>
          <a:ea typeface="+mn-ea"/>
          <a:cs typeface="+mn-cs"/>
        </a:defRPr>
      </a:lvl1pPr>
      <a:lvl2pPr marL="433963" indent="-216982" algn="l" defTabSz="2083023" rtl="0" eaLnBrk="1" latinLnBrk="0" hangingPunct="1">
        <a:spcBef>
          <a:spcPct val="20000"/>
        </a:spcBef>
        <a:buFont typeface="Arial" pitchFamily="34" charset="0"/>
        <a:buChar char="–"/>
        <a:defRPr sz="1697" kern="1200">
          <a:solidFill>
            <a:schemeClr val="tx1"/>
          </a:solidFill>
          <a:latin typeface="+mn-lt"/>
          <a:ea typeface="+mn-ea"/>
          <a:cs typeface="+mn-cs"/>
        </a:defRPr>
      </a:lvl2pPr>
      <a:lvl3pPr marL="650944" indent="-216982" algn="l" defTabSz="2083023"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867925" indent="-216982" algn="l" defTabSz="2083023" rtl="0" eaLnBrk="1" latinLnBrk="0" hangingPunct="1">
        <a:spcBef>
          <a:spcPct val="20000"/>
        </a:spcBef>
        <a:buFont typeface="Arial" pitchFamily="34" charset="0"/>
        <a:buChar char="–"/>
        <a:defRPr sz="1697" kern="1200">
          <a:solidFill>
            <a:schemeClr val="tx1"/>
          </a:solidFill>
          <a:latin typeface="+mn-lt"/>
          <a:ea typeface="+mn-ea"/>
          <a:cs typeface="+mn-cs"/>
        </a:defRPr>
      </a:lvl4pPr>
      <a:lvl5pPr marL="1084908" indent="-216982" algn="l" defTabSz="2083023" rtl="0" eaLnBrk="1" latinLnBrk="0" hangingPunct="1">
        <a:spcBef>
          <a:spcPct val="20000"/>
        </a:spcBef>
        <a:buFont typeface="Arial" pitchFamily="34" charset="0"/>
        <a:buChar char="»"/>
        <a:defRPr sz="1697" kern="1200">
          <a:solidFill>
            <a:schemeClr val="tx1"/>
          </a:solidFill>
          <a:latin typeface="+mn-lt"/>
          <a:ea typeface="+mn-ea"/>
          <a:cs typeface="+mn-cs"/>
        </a:defRPr>
      </a:lvl5pPr>
      <a:lvl6pPr marL="5728311" indent="-520756" algn="l" defTabSz="2083023" rtl="0" eaLnBrk="1" latinLnBrk="0" hangingPunct="1">
        <a:spcBef>
          <a:spcPct val="20000"/>
        </a:spcBef>
        <a:buFont typeface="Arial" pitchFamily="34" charset="0"/>
        <a:buChar char="•"/>
        <a:defRPr sz="4541" kern="1200">
          <a:solidFill>
            <a:schemeClr val="tx1"/>
          </a:solidFill>
          <a:latin typeface="+mn-lt"/>
          <a:ea typeface="+mn-ea"/>
          <a:cs typeface="+mn-cs"/>
        </a:defRPr>
      </a:lvl6pPr>
      <a:lvl7pPr marL="6769822" indent="-520756" algn="l" defTabSz="2083023" rtl="0" eaLnBrk="1" latinLnBrk="0" hangingPunct="1">
        <a:spcBef>
          <a:spcPct val="20000"/>
        </a:spcBef>
        <a:buFont typeface="Arial" pitchFamily="34" charset="0"/>
        <a:buChar char="•"/>
        <a:defRPr sz="4541" kern="1200">
          <a:solidFill>
            <a:schemeClr val="tx1"/>
          </a:solidFill>
          <a:latin typeface="+mn-lt"/>
          <a:ea typeface="+mn-ea"/>
          <a:cs typeface="+mn-cs"/>
        </a:defRPr>
      </a:lvl7pPr>
      <a:lvl8pPr marL="7811333" indent="-520756" algn="l" defTabSz="2083023" rtl="0" eaLnBrk="1" latinLnBrk="0" hangingPunct="1">
        <a:spcBef>
          <a:spcPct val="20000"/>
        </a:spcBef>
        <a:buFont typeface="Arial" pitchFamily="34" charset="0"/>
        <a:buChar char="•"/>
        <a:defRPr sz="4541" kern="1200">
          <a:solidFill>
            <a:schemeClr val="tx1"/>
          </a:solidFill>
          <a:latin typeface="+mn-lt"/>
          <a:ea typeface="+mn-ea"/>
          <a:cs typeface="+mn-cs"/>
        </a:defRPr>
      </a:lvl8pPr>
      <a:lvl9pPr marL="8852844" indent="-520756" algn="l" defTabSz="2083023" rtl="0" eaLnBrk="1" latinLnBrk="0" hangingPunct="1">
        <a:spcBef>
          <a:spcPct val="20000"/>
        </a:spcBef>
        <a:buFont typeface="Arial" pitchFamily="34" charset="0"/>
        <a:buChar char="•"/>
        <a:defRPr sz="4541" kern="1200">
          <a:solidFill>
            <a:schemeClr val="tx1"/>
          </a:solidFill>
          <a:latin typeface="+mn-lt"/>
          <a:ea typeface="+mn-ea"/>
          <a:cs typeface="+mn-cs"/>
        </a:defRPr>
      </a:lvl9pPr>
    </p:bodyStyle>
    <p:otherStyle>
      <a:defPPr>
        <a:defRPr lang="en-US"/>
      </a:defPPr>
      <a:lvl1pPr marL="0" algn="l" defTabSz="2083023" rtl="0" eaLnBrk="1" latinLnBrk="0" hangingPunct="1">
        <a:defRPr sz="4092" kern="1200">
          <a:solidFill>
            <a:schemeClr val="tx1"/>
          </a:solidFill>
          <a:latin typeface="+mn-lt"/>
          <a:ea typeface="+mn-ea"/>
          <a:cs typeface="+mn-cs"/>
        </a:defRPr>
      </a:lvl1pPr>
      <a:lvl2pPr marL="1041511" algn="l" defTabSz="2083023" rtl="0" eaLnBrk="1" latinLnBrk="0" hangingPunct="1">
        <a:defRPr sz="4092" kern="1200">
          <a:solidFill>
            <a:schemeClr val="tx1"/>
          </a:solidFill>
          <a:latin typeface="+mn-lt"/>
          <a:ea typeface="+mn-ea"/>
          <a:cs typeface="+mn-cs"/>
        </a:defRPr>
      </a:lvl2pPr>
      <a:lvl3pPr marL="2083023" algn="l" defTabSz="2083023" rtl="0" eaLnBrk="1" latinLnBrk="0" hangingPunct="1">
        <a:defRPr sz="4092" kern="1200">
          <a:solidFill>
            <a:schemeClr val="tx1"/>
          </a:solidFill>
          <a:latin typeface="+mn-lt"/>
          <a:ea typeface="+mn-ea"/>
          <a:cs typeface="+mn-cs"/>
        </a:defRPr>
      </a:lvl3pPr>
      <a:lvl4pPr marL="3124533" algn="l" defTabSz="2083023" rtl="0" eaLnBrk="1" latinLnBrk="0" hangingPunct="1">
        <a:defRPr sz="4092" kern="1200">
          <a:solidFill>
            <a:schemeClr val="tx1"/>
          </a:solidFill>
          <a:latin typeface="+mn-lt"/>
          <a:ea typeface="+mn-ea"/>
          <a:cs typeface="+mn-cs"/>
        </a:defRPr>
      </a:lvl4pPr>
      <a:lvl5pPr marL="4166045" algn="l" defTabSz="2083023" rtl="0" eaLnBrk="1" latinLnBrk="0" hangingPunct="1">
        <a:defRPr sz="4092" kern="1200">
          <a:solidFill>
            <a:schemeClr val="tx1"/>
          </a:solidFill>
          <a:latin typeface="+mn-lt"/>
          <a:ea typeface="+mn-ea"/>
          <a:cs typeface="+mn-cs"/>
        </a:defRPr>
      </a:lvl5pPr>
      <a:lvl6pPr marL="5207556" algn="l" defTabSz="2083023" rtl="0" eaLnBrk="1" latinLnBrk="0" hangingPunct="1">
        <a:defRPr sz="4092" kern="1200">
          <a:solidFill>
            <a:schemeClr val="tx1"/>
          </a:solidFill>
          <a:latin typeface="+mn-lt"/>
          <a:ea typeface="+mn-ea"/>
          <a:cs typeface="+mn-cs"/>
        </a:defRPr>
      </a:lvl6pPr>
      <a:lvl7pPr marL="6249066" algn="l" defTabSz="2083023" rtl="0" eaLnBrk="1" latinLnBrk="0" hangingPunct="1">
        <a:defRPr sz="4092" kern="1200">
          <a:solidFill>
            <a:schemeClr val="tx1"/>
          </a:solidFill>
          <a:latin typeface="+mn-lt"/>
          <a:ea typeface="+mn-ea"/>
          <a:cs typeface="+mn-cs"/>
        </a:defRPr>
      </a:lvl7pPr>
      <a:lvl8pPr marL="7290578" algn="l" defTabSz="2083023" rtl="0" eaLnBrk="1" latinLnBrk="0" hangingPunct="1">
        <a:defRPr sz="4092" kern="1200">
          <a:solidFill>
            <a:schemeClr val="tx1"/>
          </a:solidFill>
          <a:latin typeface="+mn-lt"/>
          <a:ea typeface="+mn-ea"/>
          <a:cs typeface="+mn-cs"/>
        </a:defRPr>
      </a:lvl8pPr>
      <a:lvl9pPr marL="8332088" algn="l" defTabSz="2083023" rtl="0" eaLnBrk="1" latinLnBrk="0" hangingPunct="1">
        <a:defRPr sz="40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269205" y="3227483"/>
            <a:ext cx="6444829" cy="65296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Rechteck 1"/>
          <p:cNvSpPr/>
          <p:nvPr/>
        </p:nvSpPr>
        <p:spPr>
          <a:xfrm>
            <a:off x="22116996" y="3227483"/>
            <a:ext cx="6476609" cy="89481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29" tIns="22814" rIns="45629" bIns="22814" numCol="1" spcCol="0" rtlCol="0" fromWordArt="0" anchor="ctr" anchorCtr="0" forceAA="0" compatLnSpc="1">
            <a:prstTxWarp prst="textNoShape">
              <a:avLst/>
            </a:prstTxWarp>
            <a:noAutofit/>
          </a:bodyPr>
          <a:lstStyle/>
          <a:p>
            <a:pPr algn="ctr"/>
            <a:endParaRPr lang="de-CH" sz="2893"/>
          </a:p>
        </p:txBody>
      </p:sp>
      <p:sp>
        <p:nvSpPr>
          <p:cNvPr id="4" name="Text Box 122"/>
          <p:cNvSpPr txBox="1">
            <a:spLocks noChangeArrowheads="1"/>
          </p:cNvSpPr>
          <p:nvPr/>
        </p:nvSpPr>
        <p:spPr bwMode="auto">
          <a:xfrm>
            <a:off x="1269207" y="672591"/>
            <a:ext cx="27365904" cy="123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796" tIns="216991" rIns="86796" bIns="216991"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de-CH" sz="5200" b="1" dirty="0">
                <a:solidFill>
                  <a:schemeClr val="tx2">
                    <a:lumMod val="50000"/>
                  </a:schemeClr>
                </a:solidFill>
                <a:latin typeface="+mn-lt"/>
              </a:rPr>
              <a:t>Titel zum Thema des Posters: Lesbar aus fünf Metern Distanz und eindeutig formuliert</a:t>
            </a:r>
          </a:p>
        </p:txBody>
      </p:sp>
      <p:sp>
        <p:nvSpPr>
          <p:cNvPr id="5" name="Text Box 123"/>
          <p:cNvSpPr txBox="1">
            <a:spLocks noChangeArrowheads="1"/>
          </p:cNvSpPr>
          <p:nvPr/>
        </p:nvSpPr>
        <p:spPr bwMode="auto">
          <a:xfrm>
            <a:off x="1269206" y="1833587"/>
            <a:ext cx="27365904" cy="88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796" tIns="86796" rIns="86796" bIns="86796"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de-CH" sz="3200" dirty="0">
                <a:solidFill>
                  <a:schemeClr val="tx2">
                    <a:lumMod val="50000"/>
                  </a:schemeClr>
                </a:solidFill>
                <a:latin typeface="+mn-lt"/>
              </a:rPr>
              <a:t>Untertitel oder </a:t>
            </a:r>
            <a:r>
              <a:rPr lang="de-CH" sz="3200" dirty="0" smtClean="0">
                <a:solidFill>
                  <a:schemeClr val="tx2">
                    <a:lumMod val="50000"/>
                  </a:schemeClr>
                </a:solidFill>
                <a:latin typeface="+mn-lt"/>
              </a:rPr>
              <a:t>1-2 </a:t>
            </a:r>
            <a:r>
              <a:rPr lang="de-CH" sz="3200" dirty="0">
                <a:solidFill>
                  <a:schemeClr val="tx2">
                    <a:lumMod val="50000"/>
                  </a:schemeClr>
                </a:solidFill>
                <a:latin typeface="+mn-lt"/>
              </a:rPr>
              <a:t>Sätze als Abstract</a:t>
            </a:r>
          </a:p>
        </p:txBody>
      </p:sp>
      <p:sp>
        <p:nvSpPr>
          <p:cNvPr id="24" name="TextBox 23"/>
          <p:cNvSpPr txBox="1"/>
          <p:nvPr/>
        </p:nvSpPr>
        <p:spPr>
          <a:xfrm>
            <a:off x="24834003" y="3780015"/>
            <a:ext cx="3378994" cy="2229035"/>
          </a:xfrm>
          <a:prstGeom prst="rect">
            <a:avLst/>
          </a:prstGeom>
          <a:noFill/>
        </p:spPr>
        <p:txBody>
          <a:bodyPr wrap="square" lIns="43398" tIns="21699" rIns="43398" bIns="21699" rtlCol="0">
            <a:spAutoFit/>
          </a:bodyPr>
          <a:lstStyle/>
          <a:p>
            <a:r>
              <a:rPr lang="de-CH" sz="3200" b="1" dirty="0">
                <a:solidFill>
                  <a:schemeClr val="tx2">
                    <a:lumMod val="50000"/>
                  </a:schemeClr>
                </a:solidFill>
              </a:rPr>
              <a:t>Kontakt Autor </a:t>
            </a:r>
            <a:r>
              <a:rPr lang="de-CH" sz="3200" b="1" dirty="0" smtClean="0">
                <a:solidFill>
                  <a:schemeClr val="tx2">
                    <a:lumMod val="50000"/>
                  </a:schemeClr>
                </a:solidFill>
              </a:rPr>
              <a:t>1</a:t>
            </a:r>
            <a:endParaRPr lang="de-CH" sz="3200" dirty="0" smtClean="0"/>
          </a:p>
          <a:p>
            <a:r>
              <a:rPr lang="de-CH" sz="2200" dirty="0" smtClean="0"/>
              <a:t>Vorname</a:t>
            </a:r>
            <a:r>
              <a:rPr lang="de-CH" sz="2200" dirty="0"/>
              <a:t>, Name</a:t>
            </a:r>
          </a:p>
          <a:p>
            <a:r>
              <a:rPr lang="de-CH" sz="2200" dirty="0" smtClean="0"/>
              <a:t>Berufsbezeichnung </a:t>
            </a:r>
            <a:endParaRPr lang="de-CH" sz="2200" dirty="0"/>
          </a:p>
          <a:p>
            <a:r>
              <a:rPr lang="de-CH" sz="2200" dirty="0"/>
              <a:t>Unternehmen / Universität</a:t>
            </a:r>
          </a:p>
          <a:p>
            <a:r>
              <a:rPr lang="de-CH" sz="2200" dirty="0"/>
              <a:t>Mail:</a:t>
            </a:r>
          </a:p>
          <a:p>
            <a:r>
              <a:rPr lang="de-CH" sz="2200" dirty="0"/>
              <a:t>Telefonnummer:</a:t>
            </a:r>
          </a:p>
        </p:txBody>
      </p:sp>
      <p:sp>
        <p:nvSpPr>
          <p:cNvPr id="26" name="TextBox 25"/>
          <p:cNvSpPr txBox="1"/>
          <p:nvPr/>
        </p:nvSpPr>
        <p:spPr>
          <a:xfrm>
            <a:off x="22627514" y="9474274"/>
            <a:ext cx="5562600" cy="1874170"/>
          </a:xfrm>
          <a:prstGeom prst="rect">
            <a:avLst/>
          </a:prstGeom>
          <a:noFill/>
        </p:spPr>
        <p:txBody>
          <a:bodyPr wrap="square" lIns="43398" tIns="43398" rIns="43398" bIns="43398" numCol="1" spcCol="434850" rtlCol="0">
            <a:noAutofit/>
          </a:bodyPr>
          <a:lstStyle/>
          <a:p>
            <a:r>
              <a:rPr lang="de-CH" sz="3200" b="1" dirty="0">
                <a:solidFill>
                  <a:schemeClr val="tx2">
                    <a:lumMod val="50000"/>
                  </a:schemeClr>
                </a:solidFill>
              </a:rPr>
              <a:t>Referenzen &amp; </a:t>
            </a:r>
            <a:r>
              <a:rPr lang="de-CH" sz="3200" b="1" dirty="0" smtClean="0">
                <a:solidFill>
                  <a:schemeClr val="tx2">
                    <a:lumMod val="50000"/>
                  </a:schemeClr>
                </a:solidFill>
              </a:rPr>
              <a:t>Quellen</a:t>
            </a:r>
            <a:endParaRPr lang="de-CH" sz="3200" dirty="0" smtClean="0"/>
          </a:p>
          <a:p>
            <a:pPr marL="216982" indent="-216982">
              <a:buFont typeface="+mj-lt"/>
              <a:buAutoNum type="arabicPeriod"/>
            </a:pPr>
            <a:r>
              <a:rPr lang="de-CH" sz="2200" dirty="0" smtClean="0"/>
              <a:t> </a:t>
            </a:r>
            <a:endParaRPr lang="de-CH" sz="2200" dirty="0"/>
          </a:p>
          <a:p>
            <a:pPr marL="216982" indent="-216982">
              <a:buFont typeface="+mj-lt"/>
              <a:buAutoNum type="arabicPeriod"/>
            </a:pPr>
            <a:r>
              <a:rPr lang="de-CH" sz="2200" dirty="0"/>
              <a:t> </a:t>
            </a:r>
          </a:p>
          <a:p>
            <a:pPr marL="216982" indent="-216982">
              <a:buFont typeface="+mj-lt"/>
              <a:buAutoNum type="arabicPeriod"/>
            </a:pPr>
            <a:r>
              <a:rPr lang="de-CH" sz="2200" dirty="0"/>
              <a:t> </a:t>
            </a:r>
          </a:p>
          <a:p>
            <a:pPr marL="216982" indent="-216982">
              <a:buFont typeface="+mj-lt"/>
              <a:buAutoNum type="arabicPeriod"/>
            </a:pPr>
            <a:r>
              <a:rPr lang="de-CH" sz="2200" dirty="0"/>
              <a:t> </a:t>
            </a:r>
          </a:p>
          <a:p>
            <a:pPr marL="216982" indent="-216982">
              <a:buFont typeface="+mj-lt"/>
              <a:buAutoNum type="arabicPeriod"/>
            </a:pPr>
            <a:r>
              <a:rPr lang="de-CH" sz="2200" dirty="0"/>
              <a:t>  </a:t>
            </a:r>
          </a:p>
          <a:p>
            <a:pPr marL="216982" indent="-216982">
              <a:buFont typeface="+mj-lt"/>
              <a:buAutoNum type="arabicPeriod"/>
            </a:pPr>
            <a:endParaRPr lang="de-CH" sz="2200" dirty="0"/>
          </a:p>
        </p:txBody>
      </p:sp>
      <p:sp>
        <p:nvSpPr>
          <p:cNvPr id="51" name="Text Box 180"/>
          <p:cNvSpPr txBox="1">
            <a:spLocks noChangeArrowheads="1"/>
          </p:cNvSpPr>
          <p:nvPr/>
        </p:nvSpPr>
        <p:spPr bwMode="auto">
          <a:xfrm>
            <a:off x="15369278" y="19749513"/>
            <a:ext cx="6237199" cy="38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3398" tIns="21699" rIns="43398" bIns="21699">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de-CH" b="1" dirty="0">
                <a:latin typeface="Calibri" pitchFamily="34" charset="0"/>
              </a:rPr>
              <a:t>Grafik 2: Schrift </a:t>
            </a:r>
            <a:r>
              <a:rPr lang="de-CH" b="1" dirty="0" smtClean="0">
                <a:latin typeface="Calibri" pitchFamily="34" charset="0"/>
              </a:rPr>
              <a:t>22pt </a:t>
            </a:r>
            <a:r>
              <a:rPr lang="de-CH" b="1" dirty="0">
                <a:latin typeface="Calibri" pitchFamily="34" charset="0"/>
              </a:rPr>
              <a:t>Calibri.</a:t>
            </a:r>
          </a:p>
        </p:txBody>
      </p:sp>
      <p:sp>
        <p:nvSpPr>
          <p:cNvPr id="52" name="Text Box 181"/>
          <p:cNvSpPr txBox="1">
            <a:spLocks noChangeArrowheads="1"/>
          </p:cNvSpPr>
          <p:nvPr/>
        </p:nvSpPr>
        <p:spPr bwMode="auto">
          <a:xfrm>
            <a:off x="22116996" y="19674306"/>
            <a:ext cx="6518114" cy="38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3398" tIns="21699" rIns="43398" bIns="21699">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de-CH" b="1" dirty="0">
                <a:latin typeface="Calibri" pitchFamily="34" charset="0"/>
              </a:rPr>
              <a:t>Grafik 1: Schrift </a:t>
            </a:r>
            <a:r>
              <a:rPr lang="de-CH" b="1" dirty="0" smtClean="0">
                <a:latin typeface="Calibri" pitchFamily="34" charset="0"/>
              </a:rPr>
              <a:t>22pt </a:t>
            </a:r>
            <a:r>
              <a:rPr lang="de-CH" b="1" dirty="0">
                <a:latin typeface="Calibri" pitchFamily="34" charset="0"/>
              </a:rPr>
              <a:t>Calibri.</a:t>
            </a:r>
          </a:p>
        </p:txBody>
      </p:sp>
      <p:sp>
        <p:nvSpPr>
          <p:cNvPr id="37" name="Text Box 180"/>
          <p:cNvSpPr txBox="1">
            <a:spLocks noChangeArrowheads="1"/>
          </p:cNvSpPr>
          <p:nvPr/>
        </p:nvSpPr>
        <p:spPr bwMode="auto">
          <a:xfrm>
            <a:off x="8201303" y="19729782"/>
            <a:ext cx="6217006" cy="38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3398" tIns="21699" rIns="43398" bIns="21699">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de-CH" b="1" dirty="0">
                <a:latin typeface="Calibri" pitchFamily="34" charset="0"/>
              </a:rPr>
              <a:t>Bild 1. Schrift </a:t>
            </a:r>
            <a:r>
              <a:rPr lang="de-CH" b="1" dirty="0" smtClean="0">
                <a:latin typeface="Calibri" pitchFamily="34" charset="0"/>
              </a:rPr>
              <a:t>22pt </a:t>
            </a:r>
            <a:r>
              <a:rPr lang="de-CH" b="1" dirty="0">
                <a:latin typeface="Calibri" pitchFamily="34" charset="0"/>
              </a:rPr>
              <a:t>Calibri.</a:t>
            </a:r>
          </a:p>
        </p:txBody>
      </p:sp>
      <p:pic>
        <p:nvPicPr>
          <p:cNvPr id="20" name="Grafik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6996" y="13323181"/>
            <a:ext cx="6518114" cy="6163226"/>
          </a:xfrm>
          <a:prstGeom prst="rect">
            <a:avLst/>
          </a:prstGeom>
          <a:ln>
            <a:noFill/>
          </a:ln>
        </p:spPr>
      </p:pic>
      <p:pic>
        <p:nvPicPr>
          <p:cNvPr id="19"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9279" y="13323181"/>
            <a:ext cx="6237199" cy="6167770"/>
          </a:xfrm>
          <a:prstGeom prst="rect">
            <a:avLst/>
          </a:prstGeom>
          <a:ln>
            <a:noFill/>
          </a:ln>
        </p:spPr>
      </p:pic>
      <p:pic>
        <p:nvPicPr>
          <p:cNvPr id="29" name="Grafik 28"/>
          <p:cNvPicPr>
            <a:picLocks noChangeAspect="1"/>
          </p:cNvPicPr>
          <p:nvPr/>
        </p:nvPicPr>
        <p:blipFill rotWithShape="1">
          <a:blip r:embed="rId4" cstate="print">
            <a:extLst>
              <a:ext uri="{28A0092B-C50C-407E-A947-70E740481C1C}">
                <a14:useLocalDpi xmlns:a14="http://schemas.microsoft.com/office/drawing/2010/main" val="0"/>
              </a:ext>
            </a:extLst>
          </a:blip>
          <a:srcRect l="18514" t="289" r="3923" b="-289"/>
          <a:stretch/>
        </p:blipFill>
        <p:spPr>
          <a:xfrm>
            <a:off x="8268096" y="13984149"/>
            <a:ext cx="6150213" cy="5448771"/>
          </a:xfrm>
          <a:prstGeom prst="rect">
            <a:avLst/>
          </a:prstGeom>
        </p:spPr>
      </p:pic>
      <p:sp>
        <p:nvSpPr>
          <p:cNvPr id="30" name="TextBox 23"/>
          <p:cNvSpPr txBox="1"/>
          <p:nvPr/>
        </p:nvSpPr>
        <p:spPr>
          <a:xfrm>
            <a:off x="24834003" y="6654596"/>
            <a:ext cx="3378994" cy="2229035"/>
          </a:xfrm>
          <a:prstGeom prst="rect">
            <a:avLst/>
          </a:prstGeom>
          <a:noFill/>
        </p:spPr>
        <p:txBody>
          <a:bodyPr wrap="square" lIns="43398" tIns="21699" rIns="43398" bIns="21699" rtlCol="0">
            <a:spAutoFit/>
          </a:bodyPr>
          <a:lstStyle/>
          <a:p>
            <a:r>
              <a:rPr lang="de-CH" sz="3200" b="1" dirty="0">
                <a:solidFill>
                  <a:schemeClr val="tx2">
                    <a:lumMod val="50000"/>
                  </a:schemeClr>
                </a:solidFill>
              </a:rPr>
              <a:t>Kontakt Autor </a:t>
            </a:r>
            <a:r>
              <a:rPr lang="de-CH" sz="3200" b="1" dirty="0" smtClean="0">
                <a:solidFill>
                  <a:schemeClr val="tx2">
                    <a:lumMod val="50000"/>
                  </a:schemeClr>
                </a:solidFill>
              </a:rPr>
              <a:t>2</a:t>
            </a:r>
            <a:endParaRPr lang="de-CH" sz="3200" dirty="0"/>
          </a:p>
          <a:p>
            <a:r>
              <a:rPr lang="de-CH" sz="2200" dirty="0"/>
              <a:t>Vorname, Name</a:t>
            </a:r>
          </a:p>
          <a:p>
            <a:r>
              <a:rPr lang="de-CH" sz="2200" dirty="0"/>
              <a:t>Berufsbezeichnung </a:t>
            </a:r>
          </a:p>
          <a:p>
            <a:r>
              <a:rPr lang="de-CH" sz="2200" dirty="0"/>
              <a:t>Unternehmen / Universität</a:t>
            </a:r>
          </a:p>
          <a:p>
            <a:r>
              <a:rPr lang="de-CH" sz="2200" dirty="0"/>
              <a:t>Mail:</a:t>
            </a:r>
          </a:p>
          <a:p>
            <a:r>
              <a:rPr lang="de-CH" sz="2200" dirty="0"/>
              <a:t>Telefonnummer:</a:t>
            </a:r>
          </a:p>
        </p:txBody>
      </p:sp>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l="51153" t="2344" b="10937"/>
          <a:stretch/>
        </p:blipFill>
        <p:spPr>
          <a:xfrm>
            <a:off x="22627515" y="6654596"/>
            <a:ext cx="1719221" cy="2251722"/>
          </a:xfrm>
          <a:prstGeom prst="rect">
            <a:avLst/>
          </a:prstGeom>
          <a:ln>
            <a:solidFill>
              <a:srgbClr val="7F7F7F"/>
            </a:solidFill>
          </a:ln>
        </p:spPr>
      </p:pic>
      <p:pic>
        <p:nvPicPr>
          <p:cNvPr id="34" name="Grafik 33"/>
          <p:cNvPicPr>
            <a:picLocks noChangeAspect="1"/>
          </p:cNvPicPr>
          <p:nvPr/>
        </p:nvPicPr>
        <p:blipFill rotWithShape="1">
          <a:blip r:embed="rId5" cstate="print">
            <a:extLst>
              <a:ext uri="{28A0092B-C50C-407E-A947-70E740481C1C}">
                <a14:useLocalDpi xmlns:a14="http://schemas.microsoft.com/office/drawing/2010/main" val="0"/>
              </a:ext>
            </a:extLst>
          </a:blip>
          <a:srcRect l="2090" t="1169" r="49063" b="12112"/>
          <a:stretch/>
        </p:blipFill>
        <p:spPr>
          <a:xfrm>
            <a:off x="22627514" y="3770456"/>
            <a:ext cx="1719221" cy="2251722"/>
          </a:xfrm>
          <a:prstGeom prst="rect">
            <a:avLst/>
          </a:prstGeom>
          <a:ln>
            <a:solidFill>
              <a:srgbClr val="7F7F7F"/>
            </a:solidFill>
          </a:ln>
        </p:spPr>
      </p:pic>
      <p:sp>
        <p:nvSpPr>
          <p:cNvPr id="25" name="Rechteck 24"/>
          <p:cNvSpPr/>
          <p:nvPr/>
        </p:nvSpPr>
        <p:spPr>
          <a:xfrm>
            <a:off x="1286837" y="9409007"/>
            <a:ext cx="6444829" cy="65296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Rechteck 26"/>
          <p:cNvSpPr/>
          <p:nvPr/>
        </p:nvSpPr>
        <p:spPr>
          <a:xfrm>
            <a:off x="1312749" y="15917014"/>
            <a:ext cx="6444829" cy="65296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Rechteck 27"/>
          <p:cNvSpPr/>
          <p:nvPr/>
        </p:nvSpPr>
        <p:spPr>
          <a:xfrm>
            <a:off x="8227497" y="7567612"/>
            <a:ext cx="6444829" cy="65296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Rechteck 30"/>
          <p:cNvSpPr/>
          <p:nvPr/>
        </p:nvSpPr>
        <p:spPr>
          <a:xfrm>
            <a:off x="15184899" y="3232763"/>
            <a:ext cx="6444829" cy="65296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 Box 189"/>
          <p:cNvSpPr txBox="1">
            <a:spLocks noChangeArrowheads="1"/>
          </p:cNvSpPr>
          <p:nvPr/>
        </p:nvSpPr>
        <p:spPr bwMode="auto">
          <a:xfrm>
            <a:off x="1269206" y="3227483"/>
            <a:ext cx="6471024" cy="17226109"/>
          </a:xfrm>
          <a:prstGeom prst="rect">
            <a:avLst/>
          </a:prstGeom>
          <a:noFill/>
          <a:ln w="12700">
            <a:noFill/>
          </a:ln>
          <a:effectLst/>
        </p:spPr>
        <p:txBody>
          <a:bodyPr wrap="square" lIns="86796" tIns="86796" rIns="86796" bIns="8679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de-CH" sz="3200" b="1" dirty="0" smtClean="0">
                <a:solidFill>
                  <a:schemeClr val="tx2">
                    <a:lumMod val="50000"/>
                  </a:schemeClr>
                </a:solidFill>
                <a:latin typeface="Calibri" pitchFamily="34" charset="0"/>
              </a:rPr>
              <a:t>1. Abstrakt </a:t>
            </a:r>
            <a:r>
              <a:rPr lang="de-CH" sz="3200" b="1" dirty="0">
                <a:solidFill>
                  <a:schemeClr val="tx2">
                    <a:lumMod val="50000"/>
                  </a:schemeClr>
                </a:solidFill>
                <a:latin typeface="Calibri" pitchFamily="34" charset="0"/>
              </a:rPr>
              <a:t>/ Einleitung</a:t>
            </a:r>
          </a:p>
          <a:p>
            <a:pPr algn="just" eaLnBrk="1" hangingPunct="1"/>
            <a:endParaRPr lang="de-CH" b="1" dirty="0">
              <a:solidFill>
                <a:schemeClr val="tx2">
                  <a:lumMod val="50000"/>
                </a:schemeClr>
              </a:solidFill>
              <a:latin typeface="Calibri" pitchFamily="34" charset="0"/>
            </a:endParaRPr>
          </a:p>
          <a:p>
            <a:pPr algn="just" eaLnBrk="1" hangingPunct="1"/>
            <a:r>
              <a:rPr lang="de-CH" dirty="0">
                <a:latin typeface="Calibri" pitchFamily="34" charset="0"/>
              </a:rPr>
              <a:t>Klicken Sie hier, um Ihren Text einzutippen oder einzufügen. Dieses Textfeld passt sich automatisch an die Größe Ihres Textes an. </a:t>
            </a:r>
          </a:p>
          <a:p>
            <a:pPr algn="just" eaLnBrk="1" hangingPunct="1"/>
            <a:endParaRPr lang="de-CH" dirty="0">
              <a:latin typeface="Calibri" pitchFamily="34" charset="0"/>
            </a:endParaRPr>
          </a:p>
          <a:p>
            <a:pPr algn="just" eaLnBrk="1" hangingPunct="1"/>
            <a:r>
              <a:rPr lang="de-CH" dirty="0">
                <a:latin typeface="Calibri" pitchFamily="34" charset="0"/>
              </a:rPr>
              <a:t>So ändern Sie den Schriftstil dieses Textfelds: Klicken Sie einmal auf den Rand, um das gesamte Textfeld zu markieren, und wählen Sie dann eine andere Schriftart oder einen anderen Schriftgrad aus, der Ihnen zusagt. </a:t>
            </a:r>
          </a:p>
          <a:p>
            <a:pPr algn="just" eaLnBrk="1" hangingPunct="1"/>
            <a:endParaRPr lang="de-CH" dirty="0">
              <a:latin typeface="Calibri" pitchFamily="34" charset="0"/>
            </a:endParaRPr>
          </a:p>
          <a:p>
            <a:pPr algn="just" eaLnBrk="1" hangingPunct="1"/>
            <a:r>
              <a:rPr lang="de-CH" dirty="0">
                <a:latin typeface="Calibri" pitchFamily="34" charset="0"/>
              </a:rPr>
              <a:t>Dieser Text ist in der Schriftart Calibri </a:t>
            </a:r>
            <a:r>
              <a:rPr lang="de-CH" dirty="0" smtClean="0">
                <a:latin typeface="Calibri" pitchFamily="34" charset="0"/>
              </a:rPr>
              <a:t>22pt </a:t>
            </a:r>
            <a:r>
              <a:rPr lang="de-CH" dirty="0">
                <a:latin typeface="Calibri" pitchFamily="34" charset="0"/>
              </a:rPr>
              <a:t>gehalten und kann auf einem A0-Poster aus bis zu drei Metern Entfernung gut gelesen werden. Verkleinern Sie den Text auf 100%, um zu sehen, wie er auf Ihrem gedruckten Poster aussehen wird</a:t>
            </a:r>
            <a:r>
              <a:rPr lang="de-CH" dirty="0" smtClean="0">
                <a:latin typeface="Calibri" pitchFamily="34" charset="0"/>
              </a:rPr>
              <a:t>.</a:t>
            </a:r>
          </a:p>
          <a:p>
            <a:pPr algn="just" eaLnBrk="1" hangingPunct="1"/>
            <a:endParaRPr lang="de-CH" dirty="0" smtClean="0">
              <a:latin typeface="Calibri" pitchFamily="34" charset="0"/>
            </a:endParaRPr>
          </a:p>
          <a:p>
            <a:pPr algn="just" eaLnBrk="1" hangingPunct="1"/>
            <a:endParaRPr lang="de-CH" dirty="0">
              <a:latin typeface="Calibri" pitchFamily="34" charset="0"/>
            </a:endParaRPr>
          </a:p>
          <a:p>
            <a:pPr algn="just" eaLnBrk="1" hangingPunct="1"/>
            <a:r>
              <a:rPr lang="de-CH" sz="3200" b="1" dirty="0">
                <a:solidFill>
                  <a:schemeClr val="tx2">
                    <a:lumMod val="50000"/>
                  </a:schemeClr>
                </a:solidFill>
                <a:latin typeface="Calibri" pitchFamily="34" charset="0"/>
              </a:rPr>
              <a:t>2. Methodik und Daten</a:t>
            </a:r>
          </a:p>
          <a:p>
            <a:pPr algn="just" eaLnBrk="1" hangingPunct="1"/>
            <a:endParaRPr lang="de-CH" b="1" dirty="0">
              <a:solidFill>
                <a:schemeClr val="tx2">
                  <a:lumMod val="50000"/>
                </a:schemeClr>
              </a:solidFill>
              <a:latin typeface="Calibri" pitchFamily="34" charset="0"/>
            </a:endParaRPr>
          </a:p>
          <a:p>
            <a:pPr algn="just" eaLnBrk="1" hangingPunct="1"/>
            <a:r>
              <a:rPr lang="de-CH" dirty="0">
                <a:latin typeface="Calibri" pitchFamily="34" charset="0"/>
              </a:rPr>
              <a:t>Dies ist ein Beispielstext. Dieser Satz hat keinen Inhalt, es handelt sich um einen Beispielssatz. Nun kommt ein Satz, der ebenfalls nichts inhaltliches aussagt, sondern nur als Lückenfüller dient. </a:t>
            </a:r>
          </a:p>
          <a:p>
            <a:pPr algn="just" eaLnBrk="1" hangingPunct="1"/>
            <a:endParaRPr lang="de-CH" dirty="0">
              <a:latin typeface="Calibri" pitchFamily="34" charset="0"/>
            </a:endParaRPr>
          </a:p>
          <a:p>
            <a:pPr algn="just" eaLnBrk="1" hangingPunct="1"/>
            <a:r>
              <a:rPr lang="de-CH" dirty="0">
                <a:latin typeface="Calibri" pitchFamily="34" charset="0"/>
              </a:rPr>
              <a:t>Dies ist ein Beispielstext. Dieser Satz hat keinen Inhalt, es handelt sich um einen Beispielssatz. </a:t>
            </a:r>
          </a:p>
          <a:p>
            <a:pPr algn="just" eaLnBrk="1" hangingPunct="1"/>
            <a:endParaRPr lang="de-CH" dirty="0">
              <a:latin typeface="Calibri" pitchFamily="34" charset="0"/>
            </a:endParaRPr>
          </a:p>
          <a:p>
            <a:pPr algn="just" eaLnBrk="1" hangingPunct="1"/>
            <a:r>
              <a:rPr lang="de-CH" dirty="0">
                <a:latin typeface="Calibri" pitchFamily="34" charset="0"/>
              </a:rPr>
              <a:t>Nun kommt ein Satz, der ebenfalls nichts inhaltliches aussagt, sondern nur als Lückenfüller dient. Dies ist ein Beispielstext. Dieser Satz hat keinen Inhalt, es handelt sich um einen Beispielssatz. </a:t>
            </a:r>
          </a:p>
          <a:p>
            <a:pPr algn="just" eaLnBrk="1" hangingPunct="1"/>
            <a:endParaRPr lang="de-CH" dirty="0">
              <a:latin typeface="Calibri" pitchFamily="34" charset="0"/>
            </a:endParaRPr>
          </a:p>
          <a:p>
            <a:pPr algn="just" eaLnBrk="1" hangingPunct="1"/>
            <a:r>
              <a:rPr lang="de-CH" dirty="0">
                <a:latin typeface="Calibri" pitchFamily="34" charset="0"/>
              </a:rPr>
              <a:t>Dieser Satz hat keinen Inhalt, es handelt sich um einen Beispielssatz. Dieser Satz hat keinen Inhalt</a:t>
            </a:r>
            <a:r>
              <a:rPr lang="de-CH" dirty="0" smtClean="0">
                <a:latin typeface="Calibri" pitchFamily="34" charset="0"/>
              </a:rPr>
              <a:t>.</a:t>
            </a:r>
          </a:p>
          <a:p>
            <a:pPr algn="just" eaLnBrk="1" hangingPunct="1"/>
            <a:endParaRPr lang="de-CH" dirty="0" smtClean="0">
              <a:latin typeface="Calibri" pitchFamily="34" charset="0"/>
            </a:endParaRPr>
          </a:p>
          <a:p>
            <a:pPr algn="just" eaLnBrk="1" hangingPunct="1"/>
            <a:endParaRPr lang="de-CH" dirty="0" smtClean="0">
              <a:latin typeface="Calibri" pitchFamily="34" charset="0"/>
            </a:endParaRPr>
          </a:p>
          <a:p>
            <a:pPr algn="just" eaLnBrk="1" hangingPunct="1"/>
            <a:r>
              <a:rPr lang="de-CH" sz="3200" b="1" dirty="0" smtClean="0">
                <a:solidFill>
                  <a:schemeClr val="tx2">
                    <a:lumMod val="50000"/>
                  </a:schemeClr>
                </a:solidFill>
                <a:latin typeface="Calibri" pitchFamily="34" charset="0"/>
              </a:rPr>
              <a:t>3. Zwischentitel</a:t>
            </a:r>
            <a:endParaRPr lang="de-CH" sz="3200" b="1" dirty="0">
              <a:solidFill>
                <a:schemeClr val="tx2">
                  <a:lumMod val="50000"/>
                </a:schemeClr>
              </a:solidFill>
              <a:latin typeface="Calibri" pitchFamily="34" charset="0"/>
            </a:endParaRPr>
          </a:p>
          <a:p>
            <a:pPr algn="just" eaLnBrk="1" hangingPunct="1"/>
            <a:endParaRPr lang="de-CH" b="1" dirty="0">
              <a:solidFill>
                <a:schemeClr val="tx2">
                  <a:lumMod val="50000"/>
                </a:schemeClr>
              </a:solidFill>
              <a:latin typeface="Calibri" pitchFamily="34" charset="0"/>
            </a:endParaRPr>
          </a:p>
          <a:p>
            <a:pPr algn="just" eaLnBrk="1" hangingPunct="1"/>
            <a:r>
              <a:rPr lang="de-CH" dirty="0">
                <a:latin typeface="Calibri" pitchFamily="34" charset="0"/>
              </a:rPr>
              <a:t>Dies ist ein Beispielstext. Dieser Satz hat keinen Inhalt, es handelt sich um einen Beispielssatz. Nun kommt ein Satz, der ebenfalls nichts inhaltliches aussagt, sondern nur als Lückenfüller dient. </a:t>
            </a:r>
          </a:p>
          <a:p>
            <a:pPr algn="just" eaLnBrk="1" hangingPunct="1"/>
            <a:endParaRPr lang="de-CH" dirty="0">
              <a:latin typeface="Calibri" pitchFamily="34" charset="0"/>
            </a:endParaRPr>
          </a:p>
          <a:p>
            <a:pPr algn="just" eaLnBrk="1" hangingPunct="1"/>
            <a:r>
              <a:rPr lang="de-CH" dirty="0">
                <a:latin typeface="Calibri" pitchFamily="34" charset="0"/>
              </a:rPr>
              <a:t>Dies ist ein Beispielstext. Dieser Satz hat keinen Inhalt, es handelt sich um einen Beispielssatz. </a:t>
            </a:r>
          </a:p>
          <a:p>
            <a:pPr algn="just" eaLnBrk="1" hangingPunct="1"/>
            <a:endParaRPr lang="de-CH" dirty="0">
              <a:latin typeface="Calibri" pitchFamily="34" charset="0"/>
            </a:endParaRPr>
          </a:p>
          <a:p>
            <a:pPr algn="just" eaLnBrk="1" hangingPunct="1"/>
            <a:r>
              <a:rPr lang="de-CH" dirty="0">
                <a:latin typeface="Calibri" pitchFamily="34" charset="0"/>
              </a:rPr>
              <a:t>Nun kommt ein Satz, der ebenfalls nichts inhaltliches aussagt, sondern nur als Lückenfüller dient</a:t>
            </a:r>
            <a:r>
              <a:rPr lang="de-CH" dirty="0" smtClean="0">
                <a:latin typeface="Calibri" pitchFamily="34" charset="0"/>
              </a:rPr>
              <a:t>.</a:t>
            </a:r>
          </a:p>
        </p:txBody>
      </p:sp>
      <p:sp>
        <p:nvSpPr>
          <p:cNvPr id="49" name="Text Box 189"/>
          <p:cNvSpPr txBox="1">
            <a:spLocks noChangeArrowheads="1"/>
          </p:cNvSpPr>
          <p:nvPr/>
        </p:nvSpPr>
        <p:spPr bwMode="auto">
          <a:xfrm>
            <a:off x="15134698" y="3227483"/>
            <a:ext cx="6471780" cy="8793031"/>
          </a:xfrm>
          <a:prstGeom prst="rect">
            <a:avLst/>
          </a:prstGeom>
          <a:noFill/>
          <a:ln w="12700">
            <a:noFill/>
          </a:ln>
          <a:effectLst/>
        </p:spPr>
        <p:txBody>
          <a:bodyPr wrap="square" lIns="86796" tIns="86796" rIns="86796" bIns="8679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de-CH" sz="3200" b="1" dirty="0">
                <a:solidFill>
                  <a:schemeClr val="tx2">
                    <a:lumMod val="50000"/>
                  </a:schemeClr>
                </a:solidFill>
                <a:latin typeface="Calibri" pitchFamily="34" charset="0"/>
              </a:rPr>
              <a:t>5. Erkenntnisse / Fazit</a:t>
            </a:r>
          </a:p>
          <a:p>
            <a:pPr algn="just" eaLnBrk="1" hangingPunct="1"/>
            <a:endParaRPr lang="de-CH" b="1" dirty="0">
              <a:solidFill>
                <a:schemeClr val="tx2">
                  <a:lumMod val="50000"/>
                </a:schemeClr>
              </a:solidFill>
              <a:latin typeface="Calibri" pitchFamily="34" charset="0"/>
            </a:endParaRPr>
          </a:p>
          <a:p>
            <a:pPr algn="just" eaLnBrk="1" hangingPunct="1"/>
            <a:r>
              <a:rPr lang="de-CH" dirty="0">
                <a:latin typeface="Calibri" pitchFamily="34" charset="0"/>
              </a:rPr>
              <a:t>Dies ist ein Beispielstext. Dieser Satz hat keinen Inhalt, es handelt sich um einen Beispielssatz. Nun kommt ein Satz, der ebenfalls nichts inhaltliches aussagt, sondern nur als Lückenfüller dient. </a:t>
            </a:r>
          </a:p>
          <a:p>
            <a:pPr algn="just" eaLnBrk="1" hangingPunct="1"/>
            <a:endParaRPr lang="de-CH" dirty="0">
              <a:latin typeface="Calibri" pitchFamily="34" charset="0"/>
            </a:endParaRPr>
          </a:p>
          <a:p>
            <a:pPr algn="just" eaLnBrk="1" hangingPunct="1"/>
            <a:r>
              <a:rPr lang="de-CH" dirty="0">
                <a:latin typeface="Calibri" pitchFamily="34" charset="0"/>
              </a:rPr>
              <a:t>Dies ist ein Beispielstext. Dieser Satz hat keinen Inhalt, es handelt sich um einen Beispielssatz. Nun kommt ein Satz, der ebenfalls nichts inhaltliches aussagt, sondern nur als Lückenfüller dient. Dies ist ein Beispielstext. </a:t>
            </a:r>
          </a:p>
          <a:p>
            <a:pPr algn="just" eaLnBrk="1" hangingPunct="1"/>
            <a:r>
              <a:rPr lang="de-CH" dirty="0">
                <a:latin typeface="Calibri" pitchFamily="34" charset="0"/>
              </a:rPr>
              <a:t>Dieser Satz hat keinen Inhalt, es handelt sich um einen Beispielssatz. Nun kommt ein Satz, der ebenfalls nichts inhaltliches aussagt, sondern nur als Lückenfüller dient. </a:t>
            </a:r>
            <a:endParaRPr lang="de-CH" dirty="0" smtClean="0">
              <a:latin typeface="Calibri" pitchFamily="34" charset="0"/>
            </a:endParaRPr>
          </a:p>
          <a:p>
            <a:pPr algn="just" eaLnBrk="1" hangingPunct="1"/>
            <a:endParaRPr lang="de-CH" dirty="0" smtClean="0">
              <a:latin typeface="Calibri" pitchFamily="34" charset="0"/>
            </a:endParaRPr>
          </a:p>
          <a:p>
            <a:pPr algn="just" eaLnBrk="1" hangingPunct="1"/>
            <a:r>
              <a:rPr lang="de-CH" dirty="0">
                <a:latin typeface="Calibri" pitchFamily="34" charset="0"/>
              </a:rPr>
              <a:t>Dies ist ein Beispielstext. Dieser Satz hat keinen Inhalt, es handelt sich um einen Beispielssatz</a:t>
            </a:r>
            <a:r>
              <a:rPr lang="de-CH" dirty="0" smtClean="0">
                <a:latin typeface="Calibri" pitchFamily="34" charset="0"/>
              </a:rPr>
              <a:t>.</a:t>
            </a:r>
            <a:r>
              <a:rPr lang="de-CH" dirty="0">
                <a:latin typeface="Calibri" pitchFamily="34" charset="0"/>
              </a:rPr>
              <a:t> Dies ist ein Beispielstext. Dieser Satz hat keinen Inhalt, es handelt sich um einen Beispielssatz. Dies ist ein Beispielstext. Dieser Satz hat keinen Inhalt, es handelt sich um einen Beispielssatz. </a:t>
            </a:r>
            <a:endParaRPr lang="de-CH" dirty="0" smtClean="0">
              <a:latin typeface="Calibri" pitchFamily="34" charset="0"/>
            </a:endParaRPr>
          </a:p>
          <a:p>
            <a:pPr algn="just" eaLnBrk="1" hangingPunct="1"/>
            <a:r>
              <a:rPr lang="de-CH" dirty="0">
                <a:latin typeface="Calibri" pitchFamily="34" charset="0"/>
              </a:rPr>
              <a:t>Dies ist ein Beispielstext. Dieser Satz hat keinen Inhalt, es handelt sich um einen Beispielssatz</a:t>
            </a:r>
            <a:r>
              <a:rPr lang="de-CH" dirty="0" smtClean="0">
                <a:latin typeface="Calibri" pitchFamily="34" charset="0"/>
              </a:rPr>
              <a:t>.</a:t>
            </a:r>
            <a:r>
              <a:rPr lang="de-CH" dirty="0">
                <a:latin typeface="Calibri" pitchFamily="34" charset="0"/>
              </a:rPr>
              <a:t> Dies ist ein Beispielstext. Dieser Satz hat keinen Inhalt, es handelt sich um einen Beispielssatz. </a:t>
            </a:r>
          </a:p>
        </p:txBody>
      </p:sp>
      <p:sp>
        <p:nvSpPr>
          <p:cNvPr id="42" name="Text Box 189"/>
          <p:cNvSpPr txBox="1">
            <a:spLocks noChangeArrowheads="1"/>
          </p:cNvSpPr>
          <p:nvPr/>
        </p:nvSpPr>
        <p:spPr bwMode="auto">
          <a:xfrm>
            <a:off x="8201303" y="3231809"/>
            <a:ext cx="6422877" cy="9808694"/>
          </a:xfrm>
          <a:prstGeom prst="rect">
            <a:avLst/>
          </a:prstGeom>
          <a:noFill/>
          <a:ln w="12700">
            <a:noFill/>
          </a:ln>
          <a:effectLst/>
        </p:spPr>
        <p:txBody>
          <a:bodyPr wrap="square" lIns="86796" tIns="86796" rIns="86796" bIns="8679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de-CH" dirty="0">
                <a:latin typeface="Calibri" pitchFamily="34" charset="0"/>
              </a:rPr>
              <a:t>Dies ist ein Beispielstext. Dieser Satz hat keinen Inhalt, es handelt sich um einen Beispielssatz. </a:t>
            </a:r>
          </a:p>
          <a:p>
            <a:pPr algn="just" eaLnBrk="1" hangingPunct="1"/>
            <a:endParaRPr lang="de-CH" dirty="0">
              <a:latin typeface="Calibri" pitchFamily="34" charset="0"/>
            </a:endParaRPr>
          </a:p>
          <a:p>
            <a:pPr algn="just" eaLnBrk="1" hangingPunct="1"/>
            <a:r>
              <a:rPr lang="de-CH" dirty="0">
                <a:latin typeface="Calibri" pitchFamily="34" charset="0"/>
              </a:rPr>
              <a:t>Dieser Satz hat keinen Inhalt, es handelt sich um einen Beispielssatz. Dieser Satz hat keinen Inhalt.</a:t>
            </a:r>
          </a:p>
          <a:p>
            <a:pPr algn="just" eaLnBrk="1" hangingPunct="1"/>
            <a:r>
              <a:rPr lang="de-CH" dirty="0" smtClean="0">
                <a:latin typeface="Calibri" pitchFamily="34" charset="0"/>
              </a:rPr>
              <a:t>Dies </a:t>
            </a:r>
            <a:r>
              <a:rPr lang="de-CH" dirty="0">
                <a:latin typeface="Calibri" pitchFamily="34" charset="0"/>
              </a:rPr>
              <a:t>ist ein Beispielstext. Nun kommt ein Satz, der ebenfalls nichts inhaltliches aussagt.</a:t>
            </a:r>
          </a:p>
          <a:p>
            <a:pPr algn="just" eaLnBrk="1" hangingPunct="1"/>
            <a:endParaRPr lang="de-CH" dirty="0">
              <a:latin typeface="Calibri" pitchFamily="34" charset="0"/>
            </a:endParaRPr>
          </a:p>
          <a:p>
            <a:pPr marL="242180" indent="-242180" algn="just" eaLnBrk="1" hangingPunct="1">
              <a:buFont typeface="Arial" panose="020B0604020202020204" pitchFamily="34" charset="0"/>
              <a:buChar char="•"/>
            </a:pPr>
            <a:r>
              <a:rPr lang="de-CH" dirty="0">
                <a:latin typeface="Calibri" pitchFamily="34" charset="0"/>
              </a:rPr>
              <a:t>Nun kommt ein Satz</a:t>
            </a:r>
          </a:p>
          <a:p>
            <a:pPr marL="242180" indent="-242180" algn="just" eaLnBrk="1" hangingPunct="1">
              <a:buFont typeface="Arial" panose="020B0604020202020204" pitchFamily="34" charset="0"/>
              <a:buChar char="•"/>
            </a:pPr>
            <a:r>
              <a:rPr lang="de-CH" dirty="0">
                <a:latin typeface="Calibri" pitchFamily="34" charset="0"/>
              </a:rPr>
              <a:t>Der ebenfalls nichts inhaltliches aussagt</a:t>
            </a:r>
          </a:p>
          <a:p>
            <a:pPr marL="242180" indent="-242180" algn="just" eaLnBrk="1" hangingPunct="1">
              <a:buFont typeface="Arial" panose="020B0604020202020204" pitchFamily="34" charset="0"/>
              <a:buChar char="•"/>
            </a:pPr>
            <a:r>
              <a:rPr lang="de-CH" dirty="0">
                <a:latin typeface="Calibri" pitchFamily="34" charset="0"/>
              </a:rPr>
              <a:t>Sondern nur als Lückenfüller dient</a:t>
            </a:r>
          </a:p>
          <a:p>
            <a:pPr algn="just" eaLnBrk="1" hangingPunct="1"/>
            <a:endParaRPr lang="de-CH" dirty="0" smtClean="0">
              <a:latin typeface="Calibri" pitchFamily="34" charset="0"/>
            </a:endParaRPr>
          </a:p>
          <a:p>
            <a:pPr algn="just" eaLnBrk="1" hangingPunct="1"/>
            <a:endParaRPr lang="de-CH" dirty="0">
              <a:latin typeface="Calibri" pitchFamily="34" charset="0"/>
            </a:endParaRPr>
          </a:p>
          <a:p>
            <a:pPr algn="just" eaLnBrk="1" hangingPunct="1"/>
            <a:r>
              <a:rPr lang="de-CH" sz="3200" b="1" dirty="0">
                <a:solidFill>
                  <a:schemeClr val="tx2">
                    <a:lumMod val="50000"/>
                  </a:schemeClr>
                </a:solidFill>
                <a:latin typeface="Calibri" pitchFamily="34" charset="0"/>
              </a:rPr>
              <a:t>4. Zwischentitel</a:t>
            </a:r>
          </a:p>
          <a:p>
            <a:pPr algn="just" eaLnBrk="1" hangingPunct="1"/>
            <a:endParaRPr lang="de-CH" dirty="0">
              <a:latin typeface="Calibri" pitchFamily="34" charset="0"/>
            </a:endParaRPr>
          </a:p>
          <a:p>
            <a:pPr algn="just" eaLnBrk="1" hangingPunct="1"/>
            <a:r>
              <a:rPr lang="de-CH" dirty="0">
                <a:latin typeface="Calibri" pitchFamily="34" charset="0"/>
              </a:rPr>
              <a:t>Dies ist ein Beispielstext. Dieser Satz hat keinen Inhalt, es handelt sich um einen Beispielssatz. </a:t>
            </a:r>
          </a:p>
          <a:p>
            <a:pPr algn="just" eaLnBrk="1" hangingPunct="1"/>
            <a:r>
              <a:rPr lang="de-CH" dirty="0">
                <a:latin typeface="Calibri" pitchFamily="34" charset="0"/>
              </a:rPr>
              <a:t>Nun kommt ein Satz, der ebenfalls nichts inhaltliches aussagt, sondern nur als Lückenfüller dient. </a:t>
            </a:r>
            <a:endParaRPr lang="de-CH" dirty="0" smtClean="0">
              <a:latin typeface="Calibri" pitchFamily="34" charset="0"/>
            </a:endParaRPr>
          </a:p>
          <a:p>
            <a:pPr algn="just" eaLnBrk="1" hangingPunct="1"/>
            <a:endParaRPr lang="de-CH" dirty="0">
              <a:latin typeface="Calibri" pitchFamily="34" charset="0"/>
            </a:endParaRPr>
          </a:p>
          <a:p>
            <a:pPr algn="just" eaLnBrk="1" hangingPunct="1"/>
            <a:r>
              <a:rPr lang="de-CH" dirty="0">
                <a:latin typeface="Calibri" pitchFamily="34" charset="0"/>
              </a:rPr>
              <a:t>Dies ist ein Beispielstext. Nun kommt ein Satz, der ebenfalls nichts inhaltliches </a:t>
            </a:r>
            <a:r>
              <a:rPr lang="de-CH" dirty="0" smtClean="0">
                <a:latin typeface="Calibri" pitchFamily="34" charset="0"/>
              </a:rPr>
              <a:t>aussagt. </a:t>
            </a:r>
            <a:r>
              <a:rPr lang="de-CH" dirty="0">
                <a:latin typeface="Calibri" pitchFamily="34" charset="0"/>
              </a:rPr>
              <a:t>Dies ist ein Beispielstext. Dieser Satz hat keinen Inhalt, es handelt sich um einen Beispielssatz. Dies ist ein Beispielstext. Nun kommt ein Satz, der ebenfalls nichts inhaltliches aussagt.</a:t>
            </a:r>
          </a:p>
          <a:p>
            <a:pPr algn="just" eaLnBrk="1" hangingPunct="1"/>
            <a:r>
              <a:rPr lang="de-CH" dirty="0" smtClean="0">
                <a:latin typeface="Calibri" pitchFamily="34" charset="0"/>
              </a:rPr>
              <a:t>Nun </a:t>
            </a:r>
            <a:r>
              <a:rPr lang="de-CH" dirty="0">
                <a:latin typeface="Calibri" pitchFamily="34" charset="0"/>
              </a:rPr>
              <a:t>kommt ein Satz, der ebenfalls nichts inhaltliches aussagt</a:t>
            </a:r>
            <a:r>
              <a:rPr lang="de-CH" dirty="0" smtClean="0">
                <a:latin typeface="Calibri" pitchFamily="34" charset="0"/>
              </a:rPr>
              <a:t>.</a:t>
            </a:r>
            <a:endParaRPr lang="de-CH" dirty="0">
              <a:latin typeface="Calibri" pitchFamily="34" charset="0"/>
            </a:endParaRPr>
          </a:p>
        </p:txBody>
      </p:sp>
    </p:spTree>
    <p:extLst>
      <p:ext uri="{BB962C8B-B14F-4D97-AF65-F5344CB8AC3E}">
        <p14:creationId xmlns:p14="http://schemas.microsoft.com/office/powerpoint/2010/main" val="225125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739</Words>
  <Application>Microsoft Office PowerPoint</Application>
  <PresentationFormat>Benutzerdefiniert</PresentationFormat>
  <Paragraphs>76</Paragraphs>
  <Slides>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Office Theme</vt:lpstr>
      <vt:lpstr>PowerPoint-Präsentation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A0/A1</dc:title>
  <dc:creator>Jay Larson</dc:creator>
  <dc:description>Quality poster printing
www.genigraphics.com
1-800-790-4001</dc:description>
  <cp:lastModifiedBy>Tabea Grob</cp:lastModifiedBy>
  <cp:revision>83</cp:revision>
  <cp:lastPrinted>2013-02-12T02:21:55Z</cp:lastPrinted>
  <dcterms:created xsi:type="dcterms:W3CDTF">2013-02-10T21:14:48Z</dcterms:created>
  <dcterms:modified xsi:type="dcterms:W3CDTF">2022-01-18T07:55:35Z</dcterms:modified>
</cp:coreProperties>
</file>